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7" r:id="rId5"/>
    <p:sldId id="269" r:id="rId6"/>
    <p:sldId id="273" r:id="rId7"/>
    <p:sldId id="259" r:id="rId8"/>
    <p:sldId id="274" r:id="rId9"/>
    <p:sldId id="271" r:id="rId10"/>
    <p:sldId id="272" r:id="rId11"/>
    <p:sldId id="266" r:id="rId12"/>
    <p:sldId id="270" r:id="rId13"/>
    <p:sldId id="282" r:id="rId14"/>
    <p:sldId id="276" r:id="rId15"/>
    <p:sldId id="283" r:id="rId16"/>
    <p:sldId id="281" r:id="rId17"/>
    <p:sldId id="277" r:id="rId18"/>
    <p:sldId id="278" r:id="rId19"/>
    <p:sldId id="279" r:id="rId20"/>
    <p:sldId id="261" r:id="rId21"/>
    <p:sldId id="265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9CD926-5DB6-4FFB-B6DA-BCBB9B4EB15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45753A-C6EF-4CE1-AB77-4F5C83732BF4}">
      <dgm:prSet phldrT="[Текст]" custT="1"/>
      <dgm:spPr/>
      <dgm:t>
        <a:bodyPr/>
        <a:lstStyle/>
        <a:p>
          <a:r>
            <a:rPr lang="ru-RU" sz="2000" smtClean="0">
              <a:latin typeface="Bookman Old Style" panose="02050604050505020204" pitchFamily="18" charset="0"/>
            </a:rPr>
            <a:t>1</a:t>
          </a:r>
          <a:endParaRPr lang="ru-RU" sz="2000" dirty="0">
            <a:latin typeface="Bookman Old Style" panose="02050604050505020204" pitchFamily="18" charset="0"/>
          </a:endParaRPr>
        </a:p>
      </dgm:t>
    </dgm:pt>
    <dgm:pt modelId="{7F450A80-7588-4E4B-A192-34280BAEDF9F}" type="parTrans" cxnId="{A735F5D2-23B0-46C1-A407-AAF3FCE7349A}">
      <dgm:prSet/>
      <dgm:spPr/>
      <dgm:t>
        <a:bodyPr/>
        <a:lstStyle/>
        <a:p>
          <a:endParaRPr lang="ru-RU" sz="2400">
            <a:latin typeface="Bookman Old Style" panose="02050604050505020204" pitchFamily="18" charset="0"/>
          </a:endParaRPr>
        </a:p>
      </dgm:t>
    </dgm:pt>
    <dgm:pt modelId="{37B1BB20-356F-4AF8-B8AF-459B02E5B856}" type="sibTrans" cxnId="{A735F5D2-23B0-46C1-A407-AAF3FCE7349A}">
      <dgm:prSet/>
      <dgm:spPr/>
      <dgm:t>
        <a:bodyPr/>
        <a:lstStyle/>
        <a:p>
          <a:endParaRPr lang="ru-RU" sz="2400">
            <a:latin typeface="Bookman Old Style" panose="02050604050505020204" pitchFamily="18" charset="0"/>
          </a:endParaRPr>
        </a:p>
      </dgm:t>
    </dgm:pt>
    <dgm:pt modelId="{EBE9E900-52D5-49A6-841B-C784C33C1050}">
      <dgm:prSet phldrT="[Текст]" custT="1"/>
      <dgm:spPr/>
      <dgm:t>
        <a:bodyPr/>
        <a:lstStyle/>
        <a:p>
          <a:r>
            <a:rPr lang="ru-RU" sz="1800" dirty="0" smtClean="0">
              <a:latin typeface="Bookman Old Style" panose="02050604050505020204" pitchFamily="18" charset="0"/>
            </a:rPr>
            <a:t>2</a:t>
          </a:r>
          <a:endParaRPr lang="ru-RU" sz="1800" dirty="0">
            <a:latin typeface="Bookman Old Style" panose="02050604050505020204" pitchFamily="18" charset="0"/>
          </a:endParaRPr>
        </a:p>
      </dgm:t>
    </dgm:pt>
    <dgm:pt modelId="{1D7F4AFD-269B-4AD5-AA5E-A3093F66B4F1}" type="parTrans" cxnId="{AF2C7081-76BB-4075-981F-9DD45DCDE24E}">
      <dgm:prSet/>
      <dgm:spPr/>
      <dgm:t>
        <a:bodyPr/>
        <a:lstStyle/>
        <a:p>
          <a:endParaRPr lang="ru-RU" sz="2400">
            <a:latin typeface="Bookman Old Style" panose="02050604050505020204" pitchFamily="18" charset="0"/>
          </a:endParaRPr>
        </a:p>
      </dgm:t>
    </dgm:pt>
    <dgm:pt modelId="{E2589B09-A117-4DD7-A41A-F12AC130D7E7}" type="sibTrans" cxnId="{AF2C7081-76BB-4075-981F-9DD45DCDE24E}">
      <dgm:prSet/>
      <dgm:spPr/>
      <dgm:t>
        <a:bodyPr/>
        <a:lstStyle/>
        <a:p>
          <a:endParaRPr lang="ru-RU" sz="2400">
            <a:latin typeface="Bookman Old Style" panose="02050604050505020204" pitchFamily="18" charset="0"/>
          </a:endParaRPr>
        </a:p>
      </dgm:t>
    </dgm:pt>
    <dgm:pt modelId="{E644F689-1FB4-4A09-8A2E-4EBB266CBF9F}">
      <dgm:prSet phldrT="[Текст]" custT="1"/>
      <dgm:spPr/>
      <dgm:t>
        <a:bodyPr/>
        <a:lstStyle/>
        <a:p>
          <a:r>
            <a:rPr lang="ru-RU" sz="2000" dirty="0" smtClean="0">
              <a:latin typeface="Bookman Old Style" panose="02050604050505020204" pitchFamily="18" charset="0"/>
            </a:rPr>
            <a:t>3</a:t>
          </a:r>
          <a:endParaRPr lang="ru-RU" sz="2000" dirty="0">
            <a:latin typeface="Bookman Old Style" panose="02050604050505020204" pitchFamily="18" charset="0"/>
          </a:endParaRPr>
        </a:p>
      </dgm:t>
    </dgm:pt>
    <dgm:pt modelId="{4F8A7C47-ED54-4FCF-8403-F1088915CD8E}" type="parTrans" cxnId="{F127AA71-C2DF-4466-A3B5-D0DD253CAAB5}">
      <dgm:prSet/>
      <dgm:spPr/>
      <dgm:t>
        <a:bodyPr/>
        <a:lstStyle/>
        <a:p>
          <a:endParaRPr lang="ru-RU" sz="2400">
            <a:latin typeface="Bookman Old Style" panose="02050604050505020204" pitchFamily="18" charset="0"/>
          </a:endParaRPr>
        </a:p>
      </dgm:t>
    </dgm:pt>
    <dgm:pt modelId="{B9E2FB1C-61D2-4F13-B7E2-97E079CF1B9E}" type="sibTrans" cxnId="{F127AA71-C2DF-4466-A3B5-D0DD253CAAB5}">
      <dgm:prSet/>
      <dgm:spPr/>
      <dgm:t>
        <a:bodyPr/>
        <a:lstStyle/>
        <a:p>
          <a:endParaRPr lang="ru-RU" sz="2400">
            <a:latin typeface="Bookman Old Style" panose="02050604050505020204" pitchFamily="18" charset="0"/>
          </a:endParaRPr>
        </a:p>
      </dgm:t>
    </dgm:pt>
    <dgm:pt modelId="{FE198F01-E81B-4334-9892-2CF7975A157D}">
      <dgm:prSet phldrT="[Текст]" custT="1"/>
      <dgm:spPr/>
      <dgm:t>
        <a:bodyPr/>
        <a:lstStyle/>
        <a:p>
          <a:r>
            <a:rPr lang="ru-RU" sz="2400" dirty="0" smtClean="0">
              <a:latin typeface="Bookman Old Style" panose="02050604050505020204" pitchFamily="18" charset="0"/>
            </a:rPr>
            <a:t>Выдвижение гипотез </a:t>
          </a:r>
          <a:endParaRPr lang="ru-RU" sz="2400" dirty="0">
            <a:latin typeface="Bookman Old Style" panose="02050604050505020204" pitchFamily="18" charset="0"/>
          </a:endParaRPr>
        </a:p>
      </dgm:t>
    </dgm:pt>
    <dgm:pt modelId="{5A644DC6-CAFC-4E8D-A88A-0D1613B0FA3B}" type="parTrans" cxnId="{96CA6DCC-E05B-44A1-9EA5-8CBCA7602A0B}">
      <dgm:prSet/>
      <dgm:spPr/>
      <dgm:t>
        <a:bodyPr/>
        <a:lstStyle/>
        <a:p>
          <a:endParaRPr lang="ru-RU" sz="2400">
            <a:latin typeface="Bookman Old Style" panose="02050604050505020204" pitchFamily="18" charset="0"/>
          </a:endParaRPr>
        </a:p>
      </dgm:t>
    </dgm:pt>
    <dgm:pt modelId="{5D9DF2E8-625E-4A87-8381-43310548697A}" type="sibTrans" cxnId="{96CA6DCC-E05B-44A1-9EA5-8CBCA7602A0B}">
      <dgm:prSet/>
      <dgm:spPr/>
      <dgm:t>
        <a:bodyPr/>
        <a:lstStyle/>
        <a:p>
          <a:endParaRPr lang="ru-RU" sz="2400">
            <a:latin typeface="Bookman Old Style" panose="02050604050505020204" pitchFamily="18" charset="0"/>
          </a:endParaRPr>
        </a:p>
      </dgm:t>
    </dgm:pt>
    <dgm:pt modelId="{8F2BB8DF-51B1-47F2-963A-DA3A5A9364FA}">
      <dgm:prSet phldrT="[Текст]" custT="1"/>
      <dgm:spPr/>
      <dgm:t>
        <a:bodyPr/>
        <a:lstStyle/>
        <a:p>
          <a:r>
            <a:rPr lang="ru-RU" sz="2000" dirty="0" smtClean="0">
              <a:latin typeface="Bookman Old Style" panose="02050604050505020204" pitchFamily="18" charset="0"/>
            </a:rPr>
            <a:t>4</a:t>
          </a:r>
          <a:endParaRPr lang="ru-RU" sz="2000" dirty="0">
            <a:latin typeface="Bookman Old Style" panose="02050604050505020204" pitchFamily="18" charset="0"/>
          </a:endParaRPr>
        </a:p>
      </dgm:t>
    </dgm:pt>
    <dgm:pt modelId="{BA6E4E2A-964D-457B-969F-23CCBA5D3E6D}" type="parTrans" cxnId="{E9C60324-1B9E-44FA-B232-768A54FE0BCC}">
      <dgm:prSet/>
      <dgm:spPr/>
      <dgm:t>
        <a:bodyPr/>
        <a:lstStyle/>
        <a:p>
          <a:endParaRPr lang="ru-RU" sz="2400">
            <a:latin typeface="Bookman Old Style" panose="02050604050505020204" pitchFamily="18" charset="0"/>
          </a:endParaRPr>
        </a:p>
      </dgm:t>
    </dgm:pt>
    <dgm:pt modelId="{E1FDA7F8-63EF-4AB7-9872-73F4CD36E148}" type="sibTrans" cxnId="{E9C60324-1B9E-44FA-B232-768A54FE0BCC}">
      <dgm:prSet/>
      <dgm:spPr/>
      <dgm:t>
        <a:bodyPr/>
        <a:lstStyle/>
        <a:p>
          <a:endParaRPr lang="ru-RU" sz="2400">
            <a:latin typeface="Bookman Old Style" panose="02050604050505020204" pitchFamily="18" charset="0"/>
          </a:endParaRPr>
        </a:p>
      </dgm:t>
    </dgm:pt>
    <dgm:pt modelId="{1A8DBA65-1CCE-4F54-A833-B0DF304F17A1}">
      <dgm:prSet phldrT="[Текст]" custT="1"/>
      <dgm:spPr/>
      <dgm:t>
        <a:bodyPr/>
        <a:lstStyle/>
        <a:p>
          <a:r>
            <a:rPr lang="ru-RU" sz="2400" dirty="0" smtClean="0">
              <a:latin typeface="Bookman Old Style" panose="02050604050505020204" pitchFamily="18" charset="0"/>
            </a:rPr>
            <a:t>Проверка предположения </a:t>
          </a:r>
          <a:endParaRPr lang="ru-RU" sz="2400" dirty="0">
            <a:latin typeface="Bookman Old Style" panose="02050604050505020204" pitchFamily="18" charset="0"/>
          </a:endParaRPr>
        </a:p>
      </dgm:t>
    </dgm:pt>
    <dgm:pt modelId="{F2BBF90D-7D73-41C2-9173-166FAEE8AB6D}" type="parTrans" cxnId="{3824013C-B66E-4E11-B10A-360918F70C3B}">
      <dgm:prSet/>
      <dgm:spPr/>
      <dgm:t>
        <a:bodyPr/>
        <a:lstStyle/>
        <a:p>
          <a:endParaRPr lang="ru-RU" sz="2400">
            <a:latin typeface="Bookman Old Style" panose="02050604050505020204" pitchFamily="18" charset="0"/>
          </a:endParaRPr>
        </a:p>
      </dgm:t>
    </dgm:pt>
    <dgm:pt modelId="{11EF2994-E375-49F4-91DE-9829DC78C133}" type="sibTrans" cxnId="{3824013C-B66E-4E11-B10A-360918F70C3B}">
      <dgm:prSet/>
      <dgm:spPr/>
      <dgm:t>
        <a:bodyPr/>
        <a:lstStyle/>
        <a:p>
          <a:endParaRPr lang="ru-RU" sz="2400">
            <a:latin typeface="Bookman Old Style" panose="02050604050505020204" pitchFamily="18" charset="0"/>
          </a:endParaRPr>
        </a:p>
      </dgm:t>
    </dgm:pt>
    <dgm:pt modelId="{F269FC3E-DB79-4C25-A280-935403ECE968}">
      <dgm:prSet custT="1"/>
      <dgm:spPr/>
      <dgm:t>
        <a:bodyPr/>
        <a:lstStyle/>
        <a:p>
          <a:r>
            <a:rPr lang="ru-RU" sz="2400" dirty="0" smtClean="0">
              <a:latin typeface="Bookman Old Style" panose="02050604050505020204" pitchFamily="18" charset="0"/>
            </a:rPr>
            <a:t>Целеполагание</a:t>
          </a:r>
          <a:endParaRPr lang="ru-RU" sz="2400" dirty="0">
            <a:latin typeface="Bookman Old Style" panose="02050604050505020204" pitchFamily="18" charset="0"/>
          </a:endParaRPr>
        </a:p>
      </dgm:t>
    </dgm:pt>
    <dgm:pt modelId="{A56A11DE-6DA5-4B2E-91BC-D30868176432}" type="parTrans" cxnId="{B49718C7-74F0-4EB2-83A3-CE71AD6BBECB}">
      <dgm:prSet/>
      <dgm:spPr/>
      <dgm:t>
        <a:bodyPr/>
        <a:lstStyle/>
        <a:p>
          <a:endParaRPr lang="ru-RU" sz="2400">
            <a:latin typeface="Bookman Old Style" panose="02050604050505020204" pitchFamily="18" charset="0"/>
          </a:endParaRPr>
        </a:p>
      </dgm:t>
    </dgm:pt>
    <dgm:pt modelId="{01B4A8E9-3D85-428D-9E38-D24D34BA8321}" type="sibTrans" cxnId="{B49718C7-74F0-4EB2-83A3-CE71AD6BBECB}">
      <dgm:prSet/>
      <dgm:spPr/>
      <dgm:t>
        <a:bodyPr/>
        <a:lstStyle/>
        <a:p>
          <a:endParaRPr lang="ru-RU" sz="2400">
            <a:latin typeface="Bookman Old Style" panose="02050604050505020204" pitchFamily="18" charset="0"/>
          </a:endParaRPr>
        </a:p>
      </dgm:t>
    </dgm:pt>
    <dgm:pt modelId="{787A6F73-3642-4E18-B6E7-8CF885F3C9A2}">
      <dgm:prSet phldrT="[Текст]" custT="1"/>
      <dgm:spPr/>
      <dgm:t>
        <a:bodyPr/>
        <a:lstStyle/>
        <a:p>
          <a:r>
            <a:rPr lang="ru-RU" sz="2000" dirty="0" smtClean="0">
              <a:latin typeface="Bookman Old Style" panose="02050604050505020204" pitchFamily="18" charset="0"/>
            </a:rPr>
            <a:t>5</a:t>
          </a:r>
          <a:endParaRPr lang="ru-RU" sz="2000" dirty="0">
            <a:latin typeface="Bookman Old Style" panose="02050604050505020204" pitchFamily="18" charset="0"/>
          </a:endParaRPr>
        </a:p>
      </dgm:t>
    </dgm:pt>
    <dgm:pt modelId="{21FA3B6A-75D9-4B74-AC9A-B48DA978FBD5}" type="parTrans" cxnId="{5B4CF4C2-424F-4F74-81F0-7101D4BB2697}">
      <dgm:prSet/>
      <dgm:spPr/>
      <dgm:t>
        <a:bodyPr/>
        <a:lstStyle/>
        <a:p>
          <a:endParaRPr lang="ru-RU" sz="2400">
            <a:latin typeface="Bookman Old Style" panose="02050604050505020204" pitchFamily="18" charset="0"/>
          </a:endParaRPr>
        </a:p>
      </dgm:t>
    </dgm:pt>
    <dgm:pt modelId="{FD1B4DF2-7702-49B0-8BD7-70FEE169A206}" type="sibTrans" cxnId="{5B4CF4C2-424F-4F74-81F0-7101D4BB2697}">
      <dgm:prSet/>
      <dgm:spPr/>
      <dgm:t>
        <a:bodyPr/>
        <a:lstStyle/>
        <a:p>
          <a:endParaRPr lang="ru-RU" sz="2400">
            <a:latin typeface="Bookman Old Style" panose="02050604050505020204" pitchFamily="18" charset="0"/>
          </a:endParaRPr>
        </a:p>
      </dgm:t>
    </dgm:pt>
    <dgm:pt modelId="{F90DE44A-0CBA-476F-A728-5DF8A84E04E2}">
      <dgm:prSet custT="1"/>
      <dgm:spPr/>
      <dgm:t>
        <a:bodyPr/>
        <a:lstStyle/>
        <a:p>
          <a:r>
            <a:rPr lang="ru-RU" sz="2400" dirty="0" smtClean="0">
              <a:latin typeface="Bookman Old Style" panose="02050604050505020204" pitchFamily="18" charset="0"/>
            </a:rPr>
            <a:t>Формулирование выводов </a:t>
          </a:r>
          <a:endParaRPr lang="ru-RU" sz="2400" dirty="0">
            <a:latin typeface="Bookman Old Style" panose="02050604050505020204" pitchFamily="18" charset="0"/>
          </a:endParaRPr>
        </a:p>
      </dgm:t>
    </dgm:pt>
    <dgm:pt modelId="{3F5D4FA8-7ED5-42EC-8707-C8687E1A3286}" type="parTrans" cxnId="{ADE4F739-8A23-4322-80BF-0F704B94FF1A}">
      <dgm:prSet/>
      <dgm:spPr/>
      <dgm:t>
        <a:bodyPr/>
        <a:lstStyle/>
        <a:p>
          <a:endParaRPr lang="ru-RU" sz="2400">
            <a:latin typeface="Bookman Old Style" panose="02050604050505020204" pitchFamily="18" charset="0"/>
          </a:endParaRPr>
        </a:p>
      </dgm:t>
    </dgm:pt>
    <dgm:pt modelId="{D7686669-5F00-4A83-9F5D-82BFCC80F9C4}" type="sibTrans" cxnId="{ADE4F739-8A23-4322-80BF-0F704B94FF1A}">
      <dgm:prSet/>
      <dgm:spPr/>
      <dgm:t>
        <a:bodyPr/>
        <a:lstStyle/>
        <a:p>
          <a:endParaRPr lang="ru-RU" sz="2400">
            <a:latin typeface="Bookman Old Style" panose="02050604050505020204" pitchFamily="18" charset="0"/>
          </a:endParaRPr>
        </a:p>
      </dgm:t>
    </dgm:pt>
    <dgm:pt modelId="{E8A3AC82-C922-4695-9E53-05E8832E517A}">
      <dgm:prSet phldrT="[Текст]" custT="1"/>
      <dgm:spPr/>
      <dgm:t>
        <a:bodyPr/>
        <a:lstStyle/>
        <a:p>
          <a:r>
            <a:rPr lang="ru-RU" sz="2400" dirty="0" smtClean="0">
              <a:latin typeface="Bookman Old Style" panose="02050604050505020204" pitchFamily="18" charset="0"/>
            </a:rPr>
            <a:t>Создание проблемной   ситуации</a:t>
          </a:r>
          <a:endParaRPr lang="ru-RU" sz="2400" dirty="0">
            <a:latin typeface="Bookman Old Style" panose="02050604050505020204" pitchFamily="18" charset="0"/>
          </a:endParaRPr>
        </a:p>
      </dgm:t>
    </dgm:pt>
    <dgm:pt modelId="{69DE8AF7-9B12-4B16-BA76-CD58AA7D8941}" type="sibTrans" cxnId="{636A0963-5E98-45CB-BBDE-C08395E1E69E}">
      <dgm:prSet/>
      <dgm:spPr/>
      <dgm:t>
        <a:bodyPr/>
        <a:lstStyle/>
        <a:p>
          <a:endParaRPr lang="ru-RU" sz="2400">
            <a:latin typeface="Bookman Old Style" panose="02050604050505020204" pitchFamily="18" charset="0"/>
          </a:endParaRPr>
        </a:p>
      </dgm:t>
    </dgm:pt>
    <dgm:pt modelId="{636E218F-30ED-4249-B939-41EDEE233D43}" type="parTrans" cxnId="{636A0963-5E98-45CB-BBDE-C08395E1E69E}">
      <dgm:prSet/>
      <dgm:spPr/>
      <dgm:t>
        <a:bodyPr/>
        <a:lstStyle/>
        <a:p>
          <a:endParaRPr lang="ru-RU" sz="2400">
            <a:latin typeface="Bookman Old Style" panose="02050604050505020204" pitchFamily="18" charset="0"/>
          </a:endParaRPr>
        </a:p>
      </dgm:t>
    </dgm:pt>
    <dgm:pt modelId="{5DDB4E19-2036-490D-A98C-16B856FD7CDA}" type="pres">
      <dgm:prSet presAssocID="{FA9CD926-5DB6-4FFB-B6DA-BCBB9B4EB1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B73698-FFA4-49F8-8227-D2855F893E06}" type="pres">
      <dgm:prSet presAssocID="{F045753A-C6EF-4CE1-AB77-4F5C83732BF4}" presName="composite" presStyleCnt="0"/>
      <dgm:spPr/>
    </dgm:pt>
    <dgm:pt modelId="{40774A69-F8AD-4C43-B27D-1A5334687DEE}" type="pres">
      <dgm:prSet presAssocID="{F045753A-C6EF-4CE1-AB77-4F5C83732BF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32FA3-CEFA-4ABE-A005-B3EF6714C063}" type="pres">
      <dgm:prSet presAssocID="{F045753A-C6EF-4CE1-AB77-4F5C83732BF4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91CBD2-8E7E-4F94-A257-BD16293CF43A}" type="pres">
      <dgm:prSet presAssocID="{37B1BB20-356F-4AF8-B8AF-459B02E5B856}" presName="sp" presStyleCnt="0"/>
      <dgm:spPr/>
    </dgm:pt>
    <dgm:pt modelId="{30596622-D8A8-461E-897B-0324BB4F097C}" type="pres">
      <dgm:prSet presAssocID="{EBE9E900-52D5-49A6-841B-C784C33C1050}" presName="composite" presStyleCnt="0"/>
      <dgm:spPr/>
    </dgm:pt>
    <dgm:pt modelId="{BD0A7092-11E7-4BC7-A066-4CEBBBCECA5F}" type="pres">
      <dgm:prSet presAssocID="{EBE9E900-52D5-49A6-841B-C784C33C105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4F84B-65B0-4EA1-8CD5-4F90FC161FD9}" type="pres">
      <dgm:prSet presAssocID="{EBE9E900-52D5-49A6-841B-C784C33C1050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BBAC87-7B5C-41ED-B303-C4BEF82BF2C5}" type="pres">
      <dgm:prSet presAssocID="{E2589B09-A117-4DD7-A41A-F12AC130D7E7}" presName="sp" presStyleCnt="0"/>
      <dgm:spPr/>
    </dgm:pt>
    <dgm:pt modelId="{5E504381-07FA-4139-9840-58BC9892751A}" type="pres">
      <dgm:prSet presAssocID="{E644F689-1FB4-4A09-8A2E-4EBB266CBF9F}" presName="composite" presStyleCnt="0"/>
      <dgm:spPr/>
    </dgm:pt>
    <dgm:pt modelId="{A0F9C3C3-116A-4DEB-9BF3-EAD8CEB41FE8}" type="pres">
      <dgm:prSet presAssocID="{E644F689-1FB4-4A09-8A2E-4EBB266CBF9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49BE0-1FA7-44F5-BB27-1780B7C032D6}" type="pres">
      <dgm:prSet presAssocID="{E644F689-1FB4-4A09-8A2E-4EBB266CBF9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6A0CC-9C68-4E38-A13E-C67C0958C44C}" type="pres">
      <dgm:prSet presAssocID="{B9E2FB1C-61D2-4F13-B7E2-97E079CF1B9E}" presName="sp" presStyleCnt="0"/>
      <dgm:spPr/>
    </dgm:pt>
    <dgm:pt modelId="{8E810A2E-3720-4E8B-8E6E-D78045305534}" type="pres">
      <dgm:prSet presAssocID="{8F2BB8DF-51B1-47F2-963A-DA3A5A9364FA}" presName="composite" presStyleCnt="0"/>
      <dgm:spPr/>
    </dgm:pt>
    <dgm:pt modelId="{5666CE09-7FED-454E-A033-0501BA751F40}" type="pres">
      <dgm:prSet presAssocID="{8F2BB8DF-51B1-47F2-963A-DA3A5A9364F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F6D9DD-998A-4904-BC13-863BF08C85F2}" type="pres">
      <dgm:prSet presAssocID="{8F2BB8DF-51B1-47F2-963A-DA3A5A9364FA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56C5E9-21DA-4A70-ACDF-35E04FE25753}" type="pres">
      <dgm:prSet presAssocID="{E1FDA7F8-63EF-4AB7-9872-73F4CD36E148}" presName="sp" presStyleCnt="0"/>
      <dgm:spPr/>
    </dgm:pt>
    <dgm:pt modelId="{16B211D2-3572-497B-AAEF-15A50E893480}" type="pres">
      <dgm:prSet presAssocID="{787A6F73-3642-4E18-B6E7-8CF885F3C9A2}" presName="composite" presStyleCnt="0"/>
      <dgm:spPr/>
    </dgm:pt>
    <dgm:pt modelId="{1C1511DC-41A9-4017-B357-E5D019BB6657}" type="pres">
      <dgm:prSet presAssocID="{787A6F73-3642-4E18-B6E7-8CF885F3C9A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259518-50A3-40D3-B4FC-90565240688F}" type="pres">
      <dgm:prSet presAssocID="{787A6F73-3642-4E18-B6E7-8CF885F3C9A2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43BBA0-B471-4602-8306-D93FEA291112}" type="presOf" srcId="{787A6F73-3642-4E18-B6E7-8CF885F3C9A2}" destId="{1C1511DC-41A9-4017-B357-E5D019BB6657}" srcOrd="0" destOrd="0" presId="urn:microsoft.com/office/officeart/2005/8/layout/chevron2"/>
    <dgm:cxn modelId="{8AC0A526-B1E8-4B68-A4AF-CF11A706554F}" type="presOf" srcId="{EBE9E900-52D5-49A6-841B-C784C33C1050}" destId="{BD0A7092-11E7-4BC7-A066-4CEBBBCECA5F}" srcOrd="0" destOrd="0" presId="urn:microsoft.com/office/officeart/2005/8/layout/chevron2"/>
    <dgm:cxn modelId="{A735F5D2-23B0-46C1-A407-AAF3FCE7349A}" srcId="{FA9CD926-5DB6-4FFB-B6DA-BCBB9B4EB154}" destId="{F045753A-C6EF-4CE1-AB77-4F5C83732BF4}" srcOrd="0" destOrd="0" parTransId="{7F450A80-7588-4E4B-A192-34280BAEDF9F}" sibTransId="{37B1BB20-356F-4AF8-B8AF-459B02E5B856}"/>
    <dgm:cxn modelId="{21E8A73B-1654-4042-BEE7-F98A10086B22}" type="presOf" srcId="{F90DE44A-0CBA-476F-A728-5DF8A84E04E2}" destId="{7D259518-50A3-40D3-B4FC-90565240688F}" srcOrd="0" destOrd="0" presId="urn:microsoft.com/office/officeart/2005/8/layout/chevron2"/>
    <dgm:cxn modelId="{636A0963-5E98-45CB-BBDE-C08395E1E69E}" srcId="{F045753A-C6EF-4CE1-AB77-4F5C83732BF4}" destId="{E8A3AC82-C922-4695-9E53-05E8832E517A}" srcOrd="0" destOrd="0" parTransId="{636E218F-30ED-4249-B939-41EDEE233D43}" sibTransId="{69DE8AF7-9B12-4B16-BA76-CD58AA7D8941}"/>
    <dgm:cxn modelId="{80E1E713-73A4-42B8-96DC-2E17D2816B50}" type="presOf" srcId="{F045753A-C6EF-4CE1-AB77-4F5C83732BF4}" destId="{40774A69-F8AD-4C43-B27D-1A5334687DEE}" srcOrd="0" destOrd="0" presId="urn:microsoft.com/office/officeart/2005/8/layout/chevron2"/>
    <dgm:cxn modelId="{96CA6DCC-E05B-44A1-9EA5-8CBCA7602A0B}" srcId="{E644F689-1FB4-4A09-8A2E-4EBB266CBF9F}" destId="{FE198F01-E81B-4334-9892-2CF7975A157D}" srcOrd="0" destOrd="0" parTransId="{5A644DC6-CAFC-4E8D-A88A-0D1613B0FA3B}" sibTransId="{5D9DF2E8-625E-4A87-8381-43310548697A}"/>
    <dgm:cxn modelId="{9A2548FB-77B1-4B7D-82EF-C7BB00792E8D}" type="presOf" srcId="{E8A3AC82-C922-4695-9E53-05E8832E517A}" destId="{57632FA3-CEFA-4ABE-A005-B3EF6714C063}" srcOrd="0" destOrd="0" presId="urn:microsoft.com/office/officeart/2005/8/layout/chevron2"/>
    <dgm:cxn modelId="{5B4CF4C2-424F-4F74-81F0-7101D4BB2697}" srcId="{FA9CD926-5DB6-4FFB-B6DA-BCBB9B4EB154}" destId="{787A6F73-3642-4E18-B6E7-8CF885F3C9A2}" srcOrd="4" destOrd="0" parTransId="{21FA3B6A-75D9-4B74-AC9A-B48DA978FBD5}" sibTransId="{FD1B4DF2-7702-49B0-8BD7-70FEE169A206}"/>
    <dgm:cxn modelId="{ADE4F739-8A23-4322-80BF-0F704B94FF1A}" srcId="{787A6F73-3642-4E18-B6E7-8CF885F3C9A2}" destId="{F90DE44A-0CBA-476F-A728-5DF8A84E04E2}" srcOrd="0" destOrd="0" parTransId="{3F5D4FA8-7ED5-42EC-8707-C8687E1A3286}" sibTransId="{D7686669-5F00-4A83-9F5D-82BFCC80F9C4}"/>
    <dgm:cxn modelId="{0A9420F8-283A-4361-A489-C68D8AC9EFA5}" type="presOf" srcId="{F269FC3E-DB79-4C25-A280-935403ECE968}" destId="{4B14F84B-65B0-4EA1-8CD5-4F90FC161FD9}" srcOrd="0" destOrd="0" presId="urn:microsoft.com/office/officeart/2005/8/layout/chevron2"/>
    <dgm:cxn modelId="{B49718C7-74F0-4EB2-83A3-CE71AD6BBECB}" srcId="{EBE9E900-52D5-49A6-841B-C784C33C1050}" destId="{F269FC3E-DB79-4C25-A280-935403ECE968}" srcOrd="0" destOrd="0" parTransId="{A56A11DE-6DA5-4B2E-91BC-D30868176432}" sibTransId="{01B4A8E9-3D85-428D-9E38-D24D34BA8321}"/>
    <dgm:cxn modelId="{69FF2D02-AD26-4A0F-86D9-5A590687C24E}" type="presOf" srcId="{FA9CD926-5DB6-4FFB-B6DA-BCBB9B4EB154}" destId="{5DDB4E19-2036-490D-A98C-16B856FD7CDA}" srcOrd="0" destOrd="0" presId="urn:microsoft.com/office/officeart/2005/8/layout/chevron2"/>
    <dgm:cxn modelId="{3824013C-B66E-4E11-B10A-360918F70C3B}" srcId="{8F2BB8DF-51B1-47F2-963A-DA3A5A9364FA}" destId="{1A8DBA65-1CCE-4F54-A833-B0DF304F17A1}" srcOrd="0" destOrd="0" parTransId="{F2BBF90D-7D73-41C2-9173-166FAEE8AB6D}" sibTransId="{11EF2994-E375-49F4-91DE-9829DC78C133}"/>
    <dgm:cxn modelId="{AF2C7081-76BB-4075-981F-9DD45DCDE24E}" srcId="{FA9CD926-5DB6-4FFB-B6DA-BCBB9B4EB154}" destId="{EBE9E900-52D5-49A6-841B-C784C33C1050}" srcOrd="1" destOrd="0" parTransId="{1D7F4AFD-269B-4AD5-AA5E-A3093F66B4F1}" sibTransId="{E2589B09-A117-4DD7-A41A-F12AC130D7E7}"/>
    <dgm:cxn modelId="{E9C60324-1B9E-44FA-B232-768A54FE0BCC}" srcId="{FA9CD926-5DB6-4FFB-B6DA-BCBB9B4EB154}" destId="{8F2BB8DF-51B1-47F2-963A-DA3A5A9364FA}" srcOrd="3" destOrd="0" parTransId="{BA6E4E2A-964D-457B-969F-23CCBA5D3E6D}" sibTransId="{E1FDA7F8-63EF-4AB7-9872-73F4CD36E148}"/>
    <dgm:cxn modelId="{027C40F2-5295-4DDC-9BEF-8C23E029ECDA}" type="presOf" srcId="{FE198F01-E81B-4334-9892-2CF7975A157D}" destId="{EA149BE0-1FA7-44F5-BB27-1780B7C032D6}" srcOrd="0" destOrd="0" presId="urn:microsoft.com/office/officeart/2005/8/layout/chevron2"/>
    <dgm:cxn modelId="{04B9D22C-83C0-437A-A100-5740F8EF4AF5}" type="presOf" srcId="{E644F689-1FB4-4A09-8A2E-4EBB266CBF9F}" destId="{A0F9C3C3-116A-4DEB-9BF3-EAD8CEB41FE8}" srcOrd="0" destOrd="0" presId="urn:microsoft.com/office/officeart/2005/8/layout/chevron2"/>
    <dgm:cxn modelId="{F127AA71-C2DF-4466-A3B5-D0DD253CAAB5}" srcId="{FA9CD926-5DB6-4FFB-B6DA-BCBB9B4EB154}" destId="{E644F689-1FB4-4A09-8A2E-4EBB266CBF9F}" srcOrd="2" destOrd="0" parTransId="{4F8A7C47-ED54-4FCF-8403-F1088915CD8E}" sibTransId="{B9E2FB1C-61D2-4F13-B7E2-97E079CF1B9E}"/>
    <dgm:cxn modelId="{1239EFAA-7A83-4445-A77B-0A8836ACD8B1}" type="presOf" srcId="{8F2BB8DF-51B1-47F2-963A-DA3A5A9364FA}" destId="{5666CE09-7FED-454E-A033-0501BA751F40}" srcOrd="0" destOrd="0" presId="urn:microsoft.com/office/officeart/2005/8/layout/chevron2"/>
    <dgm:cxn modelId="{79F272A5-1CB4-44C9-91B2-77259556F250}" type="presOf" srcId="{1A8DBA65-1CCE-4F54-A833-B0DF304F17A1}" destId="{A9F6D9DD-998A-4904-BC13-863BF08C85F2}" srcOrd="0" destOrd="0" presId="urn:microsoft.com/office/officeart/2005/8/layout/chevron2"/>
    <dgm:cxn modelId="{62A805D0-2CD9-4ADC-A082-518742B66846}" type="presParOf" srcId="{5DDB4E19-2036-490D-A98C-16B856FD7CDA}" destId="{80B73698-FFA4-49F8-8227-D2855F893E06}" srcOrd="0" destOrd="0" presId="urn:microsoft.com/office/officeart/2005/8/layout/chevron2"/>
    <dgm:cxn modelId="{A6A6D1B3-0766-4803-BA4F-0C2DFB9D3667}" type="presParOf" srcId="{80B73698-FFA4-49F8-8227-D2855F893E06}" destId="{40774A69-F8AD-4C43-B27D-1A5334687DEE}" srcOrd="0" destOrd="0" presId="urn:microsoft.com/office/officeart/2005/8/layout/chevron2"/>
    <dgm:cxn modelId="{3877D3A5-9D2B-4C7E-81A9-D390807DC3BE}" type="presParOf" srcId="{80B73698-FFA4-49F8-8227-D2855F893E06}" destId="{57632FA3-CEFA-4ABE-A005-B3EF6714C063}" srcOrd="1" destOrd="0" presId="urn:microsoft.com/office/officeart/2005/8/layout/chevron2"/>
    <dgm:cxn modelId="{3B16B4AD-967B-4E60-8A86-87E682CCA35C}" type="presParOf" srcId="{5DDB4E19-2036-490D-A98C-16B856FD7CDA}" destId="{7E91CBD2-8E7E-4F94-A257-BD16293CF43A}" srcOrd="1" destOrd="0" presId="urn:microsoft.com/office/officeart/2005/8/layout/chevron2"/>
    <dgm:cxn modelId="{359BA067-AA00-4820-A6BA-F42921E95BFF}" type="presParOf" srcId="{5DDB4E19-2036-490D-A98C-16B856FD7CDA}" destId="{30596622-D8A8-461E-897B-0324BB4F097C}" srcOrd="2" destOrd="0" presId="urn:microsoft.com/office/officeart/2005/8/layout/chevron2"/>
    <dgm:cxn modelId="{B7263C13-54B6-473D-8648-33E6F1D6D99F}" type="presParOf" srcId="{30596622-D8A8-461E-897B-0324BB4F097C}" destId="{BD0A7092-11E7-4BC7-A066-4CEBBBCECA5F}" srcOrd="0" destOrd="0" presId="urn:microsoft.com/office/officeart/2005/8/layout/chevron2"/>
    <dgm:cxn modelId="{322C4FD9-2195-4DD7-B8DC-1DB7B7E92990}" type="presParOf" srcId="{30596622-D8A8-461E-897B-0324BB4F097C}" destId="{4B14F84B-65B0-4EA1-8CD5-4F90FC161FD9}" srcOrd="1" destOrd="0" presId="urn:microsoft.com/office/officeart/2005/8/layout/chevron2"/>
    <dgm:cxn modelId="{11A40A83-5ACD-457C-9713-D7B644BAC6C4}" type="presParOf" srcId="{5DDB4E19-2036-490D-A98C-16B856FD7CDA}" destId="{33BBAC87-7B5C-41ED-B303-C4BEF82BF2C5}" srcOrd="3" destOrd="0" presId="urn:microsoft.com/office/officeart/2005/8/layout/chevron2"/>
    <dgm:cxn modelId="{FEF4010D-A3A7-430E-98FD-CBE05422D140}" type="presParOf" srcId="{5DDB4E19-2036-490D-A98C-16B856FD7CDA}" destId="{5E504381-07FA-4139-9840-58BC9892751A}" srcOrd="4" destOrd="0" presId="urn:microsoft.com/office/officeart/2005/8/layout/chevron2"/>
    <dgm:cxn modelId="{CF1C5596-E211-44D8-BA88-92BCC2D6509E}" type="presParOf" srcId="{5E504381-07FA-4139-9840-58BC9892751A}" destId="{A0F9C3C3-116A-4DEB-9BF3-EAD8CEB41FE8}" srcOrd="0" destOrd="0" presId="urn:microsoft.com/office/officeart/2005/8/layout/chevron2"/>
    <dgm:cxn modelId="{5CAC0122-4350-4D42-AC70-CB60535F90E1}" type="presParOf" srcId="{5E504381-07FA-4139-9840-58BC9892751A}" destId="{EA149BE0-1FA7-44F5-BB27-1780B7C032D6}" srcOrd="1" destOrd="0" presId="urn:microsoft.com/office/officeart/2005/8/layout/chevron2"/>
    <dgm:cxn modelId="{C538E79E-5465-45A7-9D7A-68A888EDFD7E}" type="presParOf" srcId="{5DDB4E19-2036-490D-A98C-16B856FD7CDA}" destId="{ED76A0CC-9C68-4E38-A13E-C67C0958C44C}" srcOrd="5" destOrd="0" presId="urn:microsoft.com/office/officeart/2005/8/layout/chevron2"/>
    <dgm:cxn modelId="{9BF5BFA8-2B6F-4920-9BD8-E983570FF12F}" type="presParOf" srcId="{5DDB4E19-2036-490D-A98C-16B856FD7CDA}" destId="{8E810A2E-3720-4E8B-8E6E-D78045305534}" srcOrd="6" destOrd="0" presId="urn:microsoft.com/office/officeart/2005/8/layout/chevron2"/>
    <dgm:cxn modelId="{BDC34793-2990-471A-B8EC-7D5C697D65A7}" type="presParOf" srcId="{8E810A2E-3720-4E8B-8E6E-D78045305534}" destId="{5666CE09-7FED-454E-A033-0501BA751F40}" srcOrd="0" destOrd="0" presId="urn:microsoft.com/office/officeart/2005/8/layout/chevron2"/>
    <dgm:cxn modelId="{4D0DF347-7530-4474-A0CD-ECA997D1CA43}" type="presParOf" srcId="{8E810A2E-3720-4E8B-8E6E-D78045305534}" destId="{A9F6D9DD-998A-4904-BC13-863BF08C85F2}" srcOrd="1" destOrd="0" presId="urn:microsoft.com/office/officeart/2005/8/layout/chevron2"/>
    <dgm:cxn modelId="{657E818F-8F36-4830-900B-E7798AA8543B}" type="presParOf" srcId="{5DDB4E19-2036-490D-A98C-16B856FD7CDA}" destId="{AE56C5E9-21DA-4A70-ACDF-35E04FE25753}" srcOrd="7" destOrd="0" presId="urn:microsoft.com/office/officeart/2005/8/layout/chevron2"/>
    <dgm:cxn modelId="{830784C0-6394-40FD-9892-1883C50F4300}" type="presParOf" srcId="{5DDB4E19-2036-490D-A98C-16B856FD7CDA}" destId="{16B211D2-3572-497B-AAEF-15A50E893480}" srcOrd="8" destOrd="0" presId="urn:microsoft.com/office/officeart/2005/8/layout/chevron2"/>
    <dgm:cxn modelId="{C998865F-4736-4B0C-8D5B-561FA060E728}" type="presParOf" srcId="{16B211D2-3572-497B-AAEF-15A50E893480}" destId="{1C1511DC-41A9-4017-B357-E5D019BB6657}" srcOrd="0" destOrd="0" presId="urn:microsoft.com/office/officeart/2005/8/layout/chevron2"/>
    <dgm:cxn modelId="{512BAA55-E18E-48EF-995E-0C45BF58CACD}" type="presParOf" srcId="{16B211D2-3572-497B-AAEF-15A50E893480}" destId="{7D259518-50A3-40D3-B4FC-90565240688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74A69-F8AD-4C43-B27D-1A5334687DEE}">
      <dsp:nvSpPr>
        <dsp:cNvPr id="0" name=""/>
        <dsp:cNvSpPr/>
      </dsp:nvSpPr>
      <dsp:spPr>
        <a:xfrm rot="5400000">
          <a:off x="-171519" y="174210"/>
          <a:ext cx="1143461" cy="8004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Bookman Old Style" panose="02050604050505020204" pitchFamily="18" charset="0"/>
            </a:rPr>
            <a:t>1</a:t>
          </a:r>
          <a:endParaRPr lang="ru-RU" sz="2000" kern="1200" dirty="0">
            <a:latin typeface="Bookman Old Style" panose="02050604050505020204" pitchFamily="18" charset="0"/>
          </a:endParaRPr>
        </a:p>
      </dsp:txBody>
      <dsp:txXfrm rot="-5400000">
        <a:off x="1" y="402901"/>
        <a:ext cx="800422" cy="343039"/>
      </dsp:txXfrm>
    </dsp:sp>
    <dsp:sp modelId="{57632FA3-CEFA-4ABE-A005-B3EF6714C063}">
      <dsp:nvSpPr>
        <dsp:cNvPr id="0" name=""/>
        <dsp:cNvSpPr/>
      </dsp:nvSpPr>
      <dsp:spPr>
        <a:xfrm rot="5400000">
          <a:off x="4277058" y="-3473944"/>
          <a:ext cx="743249" cy="76965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Bookman Old Style" panose="02050604050505020204" pitchFamily="18" charset="0"/>
            </a:rPr>
            <a:t>Создание проблемной   ситуации</a:t>
          </a:r>
          <a:endParaRPr lang="ru-RU" sz="2400" kern="1200" dirty="0">
            <a:latin typeface="Bookman Old Style" panose="02050604050505020204" pitchFamily="18" charset="0"/>
          </a:endParaRPr>
        </a:p>
      </dsp:txBody>
      <dsp:txXfrm rot="-5400000">
        <a:off x="800422" y="38974"/>
        <a:ext cx="7660239" cy="670685"/>
      </dsp:txXfrm>
    </dsp:sp>
    <dsp:sp modelId="{BD0A7092-11E7-4BC7-A066-4CEBBBCECA5F}">
      <dsp:nvSpPr>
        <dsp:cNvPr id="0" name=""/>
        <dsp:cNvSpPr/>
      </dsp:nvSpPr>
      <dsp:spPr>
        <a:xfrm rot="5400000">
          <a:off x="-171519" y="1201145"/>
          <a:ext cx="1143461" cy="8004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Bookman Old Style" panose="02050604050505020204" pitchFamily="18" charset="0"/>
            </a:rPr>
            <a:t>2</a:t>
          </a:r>
          <a:endParaRPr lang="ru-RU" sz="1800" kern="1200" dirty="0">
            <a:latin typeface="Bookman Old Style" panose="02050604050505020204" pitchFamily="18" charset="0"/>
          </a:endParaRPr>
        </a:p>
      </dsp:txBody>
      <dsp:txXfrm rot="-5400000">
        <a:off x="1" y="1429836"/>
        <a:ext cx="800422" cy="343039"/>
      </dsp:txXfrm>
    </dsp:sp>
    <dsp:sp modelId="{4B14F84B-65B0-4EA1-8CD5-4F90FC161FD9}">
      <dsp:nvSpPr>
        <dsp:cNvPr id="0" name=""/>
        <dsp:cNvSpPr/>
      </dsp:nvSpPr>
      <dsp:spPr>
        <a:xfrm rot="5400000">
          <a:off x="4277058" y="-2447009"/>
          <a:ext cx="743249" cy="76965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Bookman Old Style" panose="02050604050505020204" pitchFamily="18" charset="0"/>
            </a:rPr>
            <a:t>Целеполагание</a:t>
          </a:r>
          <a:endParaRPr lang="ru-RU" sz="2400" kern="1200" dirty="0">
            <a:latin typeface="Bookman Old Style" panose="02050604050505020204" pitchFamily="18" charset="0"/>
          </a:endParaRPr>
        </a:p>
      </dsp:txBody>
      <dsp:txXfrm rot="-5400000">
        <a:off x="800422" y="1065909"/>
        <a:ext cx="7660239" cy="670685"/>
      </dsp:txXfrm>
    </dsp:sp>
    <dsp:sp modelId="{A0F9C3C3-116A-4DEB-9BF3-EAD8CEB41FE8}">
      <dsp:nvSpPr>
        <dsp:cNvPr id="0" name=""/>
        <dsp:cNvSpPr/>
      </dsp:nvSpPr>
      <dsp:spPr>
        <a:xfrm rot="5400000">
          <a:off x="-171519" y="2228080"/>
          <a:ext cx="1143461" cy="8004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Bookman Old Style" panose="02050604050505020204" pitchFamily="18" charset="0"/>
            </a:rPr>
            <a:t>3</a:t>
          </a:r>
          <a:endParaRPr lang="ru-RU" sz="2000" kern="1200" dirty="0">
            <a:latin typeface="Bookman Old Style" panose="02050604050505020204" pitchFamily="18" charset="0"/>
          </a:endParaRPr>
        </a:p>
      </dsp:txBody>
      <dsp:txXfrm rot="-5400000">
        <a:off x="1" y="2456771"/>
        <a:ext cx="800422" cy="343039"/>
      </dsp:txXfrm>
    </dsp:sp>
    <dsp:sp modelId="{EA149BE0-1FA7-44F5-BB27-1780B7C032D6}">
      <dsp:nvSpPr>
        <dsp:cNvPr id="0" name=""/>
        <dsp:cNvSpPr/>
      </dsp:nvSpPr>
      <dsp:spPr>
        <a:xfrm rot="5400000">
          <a:off x="4277058" y="-1420074"/>
          <a:ext cx="743249" cy="76965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Bookman Old Style" panose="02050604050505020204" pitchFamily="18" charset="0"/>
            </a:rPr>
            <a:t>Выдвижение гипотез </a:t>
          </a:r>
          <a:endParaRPr lang="ru-RU" sz="2400" kern="1200" dirty="0">
            <a:latin typeface="Bookman Old Style" panose="02050604050505020204" pitchFamily="18" charset="0"/>
          </a:endParaRPr>
        </a:p>
      </dsp:txBody>
      <dsp:txXfrm rot="-5400000">
        <a:off x="800422" y="2092844"/>
        <a:ext cx="7660239" cy="670685"/>
      </dsp:txXfrm>
    </dsp:sp>
    <dsp:sp modelId="{5666CE09-7FED-454E-A033-0501BA751F40}">
      <dsp:nvSpPr>
        <dsp:cNvPr id="0" name=""/>
        <dsp:cNvSpPr/>
      </dsp:nvSpPr>
      <dsp:spPr>
        <a:xfrm rot="5400000">
          <a:off x="-171519" y="3255015"/>
          <a:ext cx="1143461" cy="8004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Bookman Old Style" panose="02050604050505020204" pitchFamily="18" charset="0"/>
            </a:rPr>
            <a:t>4</a:t>
          </a:r>
          <a:endParaRPr lang="ru-RU" sz="2000" kern="1200" dirty="0">
            <a:latin typeface="Bookman Old Style" panose="02050604050505020204" pitchFamily="18" charset="0"/>
          </a:endParaRPr>
        </a:p>
      </dsp:txBody>
      <dsp:txXfrm rot="-5400000">
        <a:off x="1" y="3483706"/>
        <a:ext cx="800422" cy="343039"/>
      </dsp:txXfrm>
    </dsp:sp>
    <dsp:sp modelId="{A9F6D9DD-998A-4904-BC13-863BF08C85F2}">
      <dsp:nvSpPr>
        <dsp:cNvPr id="0" name=""/>
        <dsp:cNvSpPr/>
      </dsp:nvSpPr>
      <dsp:spPr>
        <a:xfrm rot="5400000">
          <a:off x="4277058" y="-393139"/>
          <a:ext cx="743249" cy="76965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Bookman Old Style" panose="02050604050505020204" pitchFamily="18" charset="0"/>
            </a:rPr>
            <a:t>Проверка предположения </a:t>
          </a:r>
          <a:endParaRPr lang="ru-RU" sz="2400" kern="1200" dirty="0">
            <a:latin typeface="Bookman Old Style" panose="02050604050505020204" pitchFamily="18" charset="0"/>
          </a:endParaRPr>
        </a:p>
      </dsp:txBody>
      <dsp:txXfrm rot="-5400000">
        <a:off x="800422" y="3119779"/>
        <a:ext cx="7660239" cy="670685"/>
      </dsp:txXfrm>
    </dsp:sp>
    <dsp:sp modelId="{1C1511DC-41A9-4017-B357-E5D019BB6657}">
      <dsp:nvSpPr>
        <dsp:cNvPr id="0" name=""/>
        <dsp:cNvSpPr/>
      </dsp:nvSpPr>
      <dsp:spPr>
        <a:xfrm rot="5400000">
          <a:off x="-171519" y="4281950"/>
          <a:ext cx="1143461" cy="8004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Bookman Old Style" panose="02050604050505020204" pitchFamily="18" charset="0"/>
            </a:rPr>
            <a:t>5</a:t>
          </a:r>
          <a:endParaRPr lang="ru-RU" sz="2000" kern="1200" dirty="0">
            <a:latin typeface="Bookman Old Style" panose="02050604050505020204" pitchFamily="18" charset="0"/>
          </a:endParaRPr>
        </a:p>
      </dsp:txBody>
      <dsp:txXfrm rot="-5400000">
        <a:off x="1" y="4510641"/>
        <a:ext cx="800422" cy="343039"/>
      </dsp:txXfrm>
    </dsp:sp>
    <dsp:sp modelId="{7D259518-50A3-40D3-B4FC-90565240688F}">
      <dsp:nvSpPr>
        <dsp:cNvPr id="0" name=""/>
        <dsp:cNvSpPr/>
      </dsp:nvSpPr>
      <dsp:spPr>
        <a:xfrm rot="5400000">
          <a:off x="4277058" y="633795"/>
          <a:ext cx="743249" cy="769652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Bookman Old Style" panose="02050604050505020204" pitchFamily="18" charset="0"/>
            </a:rPr>
            <a:t>Формулирование выводов </a:t>
          </a:r>
          <a:endParaRPr lang="ru-RU" sz="2400" kern="1200" dirty="0">
            <a:latin typeface="Bookman Old Style" panose="02050604050505020204" pitchFamily="18" charset="0"/>
          </a:endParaRPr>
        </a:p>
      </dsp:txBody>
      <dsp:txXfrm rot="-5400000">
        <a:off x="800422" y="4146713"/>
        <a:ext cx="7660239" cy="6706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258628"/>
            <a:ext cx="8928992" cy="33701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Использование разнообразных игровых упражнений как средство формирования предпосылок исследовательской деятельности</a:t>
            </a:r>
            <a:endParaRPr lang="ru-RU" sz="35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  <a:p>
            <a:pPr algn="ctr"/>
            <a:endParaRPr lang="ru-RU" sz="1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Arial Black" pitchFamily="34" charset="0"/>
            </a:endParaRP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методический семинар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995936" y="3717032"/>
            <a:ext cx="48600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Хамзина Елена</a:t>
            </a:r>
            <a:r>
              <a:rPr kumimoji="0" lang="ru-RU" sz="24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Михайловна </a:t>
            </a:r>
            <a:r>
              <a:rPr kumimoji="0" lang="ru-RU" sz="2400" b="1" i="1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старший </a:t>
            </a: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rebuchet MS" pitchFamily="34" charset="0"/>
                <a:cs typeface="Arial" pitchFamily="34" charset="0"/>
              </a:rPr>
              <a:t>воспитатель </a:t>
            </a:r>
            <a:endParaRPr lang="ru-RU" sz="24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rebuchet MS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rebuchet MS" pitchFamily="34" charset="0"/>
                <a:cs typeface="Arial" pitchFamily="34" charset="0"/>
              </a:rPr>
              <a:t>МКДОУ детский сад «Тополёк»</a:t>
            </a:r>
          </a:p>
        </p:txBody>
      </p:sp>
      <p:pic>
        <p:nvPicPr>
          <p:cNvPr id="5" name="Рисунок 4" descr="_5c113274756e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284984"/>
            <a:ext cx="2232248" cy="3222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38033" y="116632"/>
            <a:ext cx="71287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Times New Roman" pitchFamily="18" charset="0"/>
              </a:rPr>
              <a:t>Структура детского экспериментирования</a:t>
            </a:r>
            <a:endParaRPr kumimoji="0" lang="ru-RU" sz="4000" b="1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60559051"/>
              </p:ext>
            </p:extLst>
          </p:nvPr>
        </p:nvGraphicFramePr>
        <p:xfrm>
          <a:off x="323528" y="1340768"/>
          <a:ext cx="849694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904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260648"/>
            <a:ext cx="81369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  <a:cs typeface="Times New Roman" pitchFamily="18" charset="0"/>
              </a:rPr>
              <a:t>умения и навыки, которые способствуют формированию познавательных мотивов у детей</a:t>
            </a:r>
            <a:endParaRPr kumimoji="0" lang="ru-RU" sz="3600" b="1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3588" y="2420888"/>
            <a:ext cx="74888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600" dirty="0">
                <a:latin typeface="Bookman Old Style" panose="02050604050505020204" pitchFamily="18" charset="0"/>
                <a:ea typeface="Times New Roman"/>
                <a:cs typeface="Times New Roman"/>
              </a:rPr>
              <a:t>умение видеть проблемы</a:t>
            </a:r>
            <a:r>
              <a:rPr lang="ru-RU" sz="3600" dirty="0" smtClean="0">
                <a:latin typeface="Bookman Old Style" panose="02050604050505020204" pitchFamily="18" charset="0"/>
                <a:ea typeface="Times New Roman"/>
                <a:cs typeface="Times New Roman"/>
              </a:rPr>
              <a:t>;</a:t>
            </a:r>
          </a:p>
          <a:p>
            <a:pPr marL="342900" lvl="0" indent="-342900" algn="ctr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2000" dirty="0">
              <a:latin typeface="Bookman Old Style" panose="02050604050505020204" pitchFamily="18" charset="0"/>
              <a:ea typeface="Times New Roman"/>
              <a:cs typeface="Times New Roman"/>
            </a:endParaRPr>
          </a:p>
          <a:p>
            <a:pPr marL="571500" lvl="0" indent="-571500" algn="ctr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600" dirty="0">
                <a:latin typeface="Bookman Old Style" panose="02050604050505020204" pitchFamily="18" charset="0"/>
                <a:ea typeface="Times New Roman"/>
                <a:cs typeface="Times New Roman"/>
              </a:rPr>
              <a:t>умения выдвигать гипотезы</a:t>
            </a:r>
            <a:r>
              <a:rPr lang="ru-RU" sz="3600" dirty="0" smtClean="0">
                <a:latin typeface="Bookman Old Style" panose="02050604050505020204" pitchFamily="18" charset="0"/>
                <a:ea typeface="Times New Roman"/>
                <a:cs typeface="Times New Roman"/>
              </a:rPr>
              <a:t>;</a:t>
            </a:r>
          </a:p>
          <a:p>
            <a:pPr marL="342900" lvl="0" indent="-342900" algn="ctr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2000" dirty="0">
              <a:latin typeface="Bookman Old Style" panose="02050604050505020204" pitchFamily="18" charset="0"/>
              <a:ea typeface="Times New Roman"/>
              <a:cs typeface="Times New Roman"/>
            </a:endParaRPr>
          </a:p>
          <a:p>
            <a:pPr marL="571500" lvl="0" indent="-571500" algn="ctr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600" dirty="0">
                <a:latin typeface="Bookman Old Style" panose="02050604050505020204" pitchFamily="18" charset="0"/>
                <a:ea typeface="Times New Roman"/>
                <a:cs typeface="Times New Roman"/>
              </a:rPr>
              <a:t>умения классифицировать.</a:t>
            </a:r>
            <a:endParaRPr lang="ru-RU" sz="3600" dirty="0">
              <a:effectLst/>
              <a:latin typeface="Bookman Old Style" panose="02050604050505020204" pitchFamily="18" charset="0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1520" y="137538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Развитие умения видеть проблемы </a:t>
            </a:r>
            <a:endParaRPr kumimoji="0" lang="ru-RU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980728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Bookman Old Style" panose="02050604050505020204" pitchFamily="18" charset="0"/>
              </a:rPr>
              <a:t>Упражнение </a:t>
            </a:r>
            <a:r>
              <a:rPr lang="ru-RU" sz="2800" dirty="0">
                <a:latin typeface="Bookman Old Style" panose="02050604050505020204" pitchFamily="18" charset="0"/>
              </a:rPr>
              <a:t>«Посмотри на мир другими глазами»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132856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Bookman Old Style" panose="02050604050505020204" pitchFamily="18" charset="0"/>
              </a:rPr>
              <a:t>Упражнение «Сколько значений у предмета»</a:t>
            </a:r>
            <a:endParaRPr lang="ru-RU" sz="28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1520" y="137538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Развитие умения видеть проблемы </a:t>
            </a:r>
            <a:endParaRPr kumimoji="0" lang="ru-RU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060848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Bookman Old Style" panose="02050604050505020204" pitchFamily="18" charset="0"/>
                <a:ea typeface="Times New Roman"/>
              </a:rPr>
              <a:t>«Утром небо покрылось черными тучами, и пошел снег. Крупные снежные хлопья падали на дома, деревья, тротуары, дороги...» 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1520" y="137538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Умение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выдвигать гипотезы</a:t>
            </a:r>
            <a:endParaRPr kumimoji="0" lang="ru-RU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836712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1. Упражнение-вопрос, ответить на который нужно с помощью слов: «может быть», «предположим», «допустим», «возможно», «что если»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852936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2. Упражнение-вопрос «При каких условиях предмет будет очень полезным?» или наоборот эти же предметы могут быть совершенно бесполезны и даже вредны?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085184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3. Задание «Найдите возможную причину события»</a:t>
            </a:r>
            <a:endParaRPr lang="ru-RU" sz="28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2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1520" y="137538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Умение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выдвигать гипотезы</a:t>
            </a:r>
            <a:endParaRPr kumimoji="0" lang="ru-RU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9675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Bookman Old Style" pitchFamily="18" charset="0"/>
              </a:rPr>
              <a:t>1. Почему сигналит автомобиль?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34888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Bookman Old Style" pitchFamily="18" charset="0"/>
              </a:rPr>
              <a:t>2. Почему деревья пожелтели?</a:t>
            </a:r>
            <a:endParaRPr lang="ru-RU" sz="3600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50100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Bookman Old Style" pitchFamily="18" charset="0"/>
              </a:rPr>
              <a:t>3. Почему на детской площадке никого не было?</a:t>
            </a:r>
            <a:endParaRPr lang="ru-RU" sz="36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2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1520" y="137538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умения классифицировать</a:t>
            </a:r>
            <a:endParaRPr kumimoji="0" lang="ru-RU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052736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Bookman Old Style" panose="02050604050505020204" pitchFamily="18" charset="0"/>
                <a:ea typeface="Times New Roman"/>
              </a:rPr>
              <a:t>1. «Придумай </a:t>
            </a:r>
            <a:r>
              <a:rPr lang="ru-RU" sz="3200" dirty="0">
                <a:latin typeface="Bookman Old Style" panose="02050604050505020204" pitchFamily="18" charset="0"/>
                <a:ea typeface="Times New Roman"/>
              </a:rPr>
              <a:t>способы группировки»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276872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Bookman Old Style" panose="02050604050505020204" pitchFamily="18" charset="0"/>
                <a:ea typeface="Times New Roman"/>
              </a:rPr>
              <a:t>2. Технология наглядного моделирования - </a:t>
            </a:r>
            <a:r>
              <a:rPr lang="ru-RU" sz="3200" i="1" dirty="0" smtClean="0">
                <a:latin typeface="Bookman Old Style" panose="02050604050505020204" pitchFamily="18" charset="0"/>
                <a:ea typeface="Times New Roman"/>
              </a:rPr>
              <a:t>классификационные таблицы</a:t>
            </a:r>
            <a:endParaRPr lang="ru-RU" sz="3200" dirty="0" smtClean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00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1520" y="137538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умения классифицировать</a:t>
            </a:r>
            <a:endParaRPr kumimoji="0" lang="ru-RU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7752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Bookman Old Style" panose="02050604050505020204" pitchFamily="18" charset="0"/>
                <a:ea typeface="Times New Roman"/>
              </a:rPr>
              <a:t>Технология </a:t>
            </a:r>
            <a:r>
              <a:rPr lang="ru-RU" sz="2400" dirty="0">
                <a:latin typeface="Bookman Old Style" panose="02050604050505020204" pitchFamily="18" charset="0"/>
                <a:ea typeface="Times New Roman"/>
              </a:rPr>
              <a:t>наглядного моделирования - </a:t>
            </a:r>
            <a:r>
              <a:rPr lang="ru-RU" sz="2400" i="1" dirty="0">
                <a:latin typeface="Bookman Old Style" panose="02050604050505020204" pitchFamily="18" charset="0"/>
                <a:ea typeface="Times New Roman"/>
              </a:rPr>
              <a:t>классификационные таблицы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90" y="1844824"/>
            <a:ext cx="6396203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5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1520" y="137538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умения классифицировать</a:t>
            </a:r>
            <a:endParaRPr kumimoji="0" lang="ru-RU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7752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Bookman Old Style" panose="02050604050505020204" pitchFamily="18" charset="0"/>
                <a:ea typeface="Times New Roman"/>
              </a:rPr>
              <a:t>Технология </a:t>
            </a:r>
            <a:r>
              <a:rPr lang="ru-RU" sz="2400" dirty="0">
                <a:latin typeface="Bookman Old Style" panose="02050604050505020204" pitchFamily="18" charset="0"/>
                <a:ea typeface="Times New Roman"/>
              </a:rPr>
              <a:t>наглядного моделирования - </a:t>
            </a:r>
            <a:r>
              <a:rPr lang="ru-RU" sz="2400" i="1" dirty="0">
                <a:latin typeface="Bookman Old Style" panose="02050604050505020204" pitchFamily="18" charset="0"/>
                <a:ea typeface="Times New Roman"/>
              </a:rPr>
              <a:t>классификационные таблицы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93" y="1772816"/>
            <a:ext cx="6492213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9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51520" y="137538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умения классифицировать</a:t>
            </a:r>
            <a:endParaRPr kumimoji="0" lang="ru-RU" sz="1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77522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Bookman Old Style" panose="02050604050505020204" pitchFamily="18" charset="0"/>
                <a:ea typeface="Times New Roman"/>
              </a:rPr>
              <a:t>Технология </a:t>
            </a:r>
            <a:r>
              <a:rPr lang="ru-RU" sz="2400" dirty="0">
                <a:latin typeface="Bookman Old Style" panose="02050604050505020204" pitchFamily="18" charset="0"/>
                <a:ea typeface="Times New Roman"/>
              </a:rPr>
              <a:t>наглядного моделирования - </a:t>
            </a:r>
            <a:r>
              <a:rPr lang="ru-RU" sz="2400" i="1" dirty="0">
                <a:latin typeface="Bookman Old Style" panose="02050604050505020204" pitchFamily="18" charset="0"/>
                <a:ea typeface="Times New Roman"/>
              </a:rPr>
              <a:t>классификационные таблицы</a:t>
            </a:r>
            <a:endParaRPr lang="ru-RU" sz="2400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6" y="1608517"/>
            <a:ext cx="6999308" cy="52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8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4561" y="1052736"/>
            <a:ext cx="46805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«То, что я делаю – я понимаю.  </a:t>
            </a:r>
          </a:p>
          <a:p>
            <a:r>
              <a:rPr lang="ru-RU" sz="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То, что я вижу – я помню.  </a:t>
            </a:r>
          </a:p>
          <a:p>
            <a:r>
              <a:rPr lang="ru-RU" sz="39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То, что я слышу – забываю»</a:t>
            </a:r>
            <a:endParaRPr lang="ru-RU" sz="39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  <p:pic>
        <p:nvPicPr>
          <p:cNvPr id="3" name="Рисунок 2" descr="1june_5b1d13d61d630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1003" r="81337"/>
                    </a14:imgEffect>
                  </a14:imgLayer>
                </a14:imgProps>
              </a:ext>
            </a:extLst>
          </a:blip>
          <a:srcRect l="10388" r="22093"/>
          <a:stretch>
            <a:fillRect/>
          </a:stretch>
        </p:blipFill>
        <p:spPr>
          <a:xfrm>
            <a:off x="5220072" y="476672"/>
            <a:ext cx="3380554" cy="360518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4048" y="4365104"/>
            <a:ext cx="36567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Конфуций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VI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-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V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в.в. до н.э.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5" t="14310" r="26212" b="19697"/>
          <a:stretch/>
        </p:blipFill>
        <p:spPr>
          <a:xfrm>
            <a:off x="5292080" y="260648"/>
            <a:ext cx="2961781" cy="43451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933364" y="4762599"/>
            <a:ext cx="367921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Bookman Old Style" panose="02050604050505020204" pitchFamily="18" charset="0"/>
                <a:ea typeface="Times New Roman"/>
              </a:rPr>
              <a:t>Павел Петрович </a:t>
            </a:r>
          </a:p>
          <a:p>
            <a:pPr algn="ctr"/>
            <a:r>
              <a:rPr lang="ru-RU" sz="3200" dirty="0" err="1" smtClean="0">
                <a:latin typeface="Bookman Old Style" panose="02050604050505020204" pitchFamily="18" charset="0"/>
                <a:ea typeface="Times New Roman"/>
              </a:rPr>
              <a:t>Блонский</a:t>
            </a:r>
            <a:endParaRPr lang="ru-RU" sz="3200" dirty="0"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1364" y="635458"/>
            <a:ext cx="4572000" cy="3970318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Times New Roman"/>
              </a:rPr>
              <a:t>«Пустая голова не рассуждает. Чем больше опыта, тем больше способна она рассуждать»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s/186046/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79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67" y="332656"/>
            <a:ext cx="3013435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508104" y="4149080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Bookman Old Style" pitchFamily="18" charset="0"/>
              </a:rPr>
              <a:t>Николай Николаевич </a:t>
            </a:r>
          </a:p>
          <a:p>
            <a:pPr lvl="0" algn="ctr"/>
            <a:r>
              <a:rPr lang="ru-RU" sz="2400" b="1" dirty="0" smtClean="0">
                <a:solidFill>
                  <a:prstClr val="black"/>
                </a:solidFill>
                <a:latin typeface="Bookman Old Style" pitchFamily="18" charset="0"/>
              </a:rPr>
              <a:t>Поддьяков</a:t>
            </a:r>
            <a:endParaRPr lang="ru-RU" sz="2400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88640"/>
            <a:ext cx="5112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«Детское экспериментирование претендует на роль ведущей деятельности в период дошкольного развития ребенка»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2204864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«Фундаментальный факт заключается в том, что деятельность экспериментирования пронизывает все сферы детской жизни, все детские деятельности, в том числе и игровую. Последняя возникает значительно позже  деятельности экспериментирования»</a:t>
            </a:r>
            <a:endParaRPr lang="ru-RU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708920"/>
            <a:ext cx="3384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+mj-lt"/>
              </a:rPr>
              <a:t>Федеральный Государственный образовательный стандарт дошкольного образования: </a:t>
            </a:r>
            <a:endParaRPr lang="ru-RU" sz="2400" b="1" dirty="0"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1124744"/>
            <a:ext cx="50405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Ребёнок проявляет любознательность, задаёт вопросы взрослым и сверстникам, интересуется причинно-следственными связями, пытается самостоятельно придумывать объяснения явлениям природы…; склонен наблюдать, экспериментировать.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6632"/>
            <a:ext cx="896448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Целевые ориентиры на этапе завершения дошкольного образования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88640"/>
            <a:ext cx="878497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Детское экспериментирование имеет огромный развивающий потенциал.    Главное его достоинство заключается в том, что оно дает детям реальные представления о различных сторонах изучаемого объекта, о его взаимоотношениях с другими объектами и средой обитания.     Экспериментирование предоставляет ребёнку возможность самому найти ответы на вопросы «как?» и «почему?»,  позволяет ребёнку моделировать в своём сознании картину мира, основанную на собственных опытах, позволяет почувствовать  себя учёным, исследователем, первооткрывателем.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73" y="3072439"/>
            <a:ext cx="4274515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G_02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068960"/>
            <a:ext cx="4320480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4153" y="188640"/>
            <a:ext cx="770485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В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иды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опытно-экспериментальной деятельности у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/>
                <a:ea typeface="Times New Roman"/>
              </a:rPr>
              <a:t>дошкольников: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403" y="1388969"/>
            <a:ext cx="84503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/>
                <a:ea typeface="Times New Roman"/>
              </a:rPr>
              <a:t>1. Активность </a:t>
            </a:r>
            <a:r>
              <a:rPr lang="ru-RU" sz="3200" dirty="0">
                <a:latin typeface="Times New Roman"/>
                <a:ea typeface="Times New Roman"/>
              </a:rPr>
              <a:t>в процессе деятельности полностью исходит от самого </a:t>
            </a:r>
            <a:r>
              <a:rPr lang="ru-RU" sz="3200" dirty="0" smtClean="0">
                <a:latin typeface="Times New Roman"/>
                <a:ea typeface="Times New Roman"/>
              </a:rPr>
              <a:t>ребенка. Ребенок </a:t>
            </a:r>
            <a:r>
              <a:rPr lang="ru-RU" sz="3200" dirty="0">
                <a:latin typeface="Times New Roman"/>
                <a:ea typeface="Times New Roman"/>
              </a:rPr>
              <a:t>в деятельности экспериментирования удовлетворяет свои потребности, свои интересы, свою </a:t>
            </a:r>
            <a:r>
              <a:rPr lang="ru-RU" sz="3200" dirty="0" smtClean="0">
                <a:latin typeface="Times New Roman"/>
                <a:ea typeface="Times New Roman"/>
              </a:rPr>
              <a:t>волю.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1403" y="4149080"/>
            <a:ext cx="84503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/>
                <a:ea typeface="Times New Roman"/>
              </a:rPr>
              <a:t>2</a:t>
            </a:r>
            <a:r>
              <a:rPr lang="ru-RU" sz="3200" dirty="0" smtClean="0">
                <a:latin typeface="Times New Roman"/>
                <a:ea typeface="Times New Roman"/>
              </a:rPr>
              <a:t>. Опытно-экспериментальная деятельность организуемая </a:t>
            </a:r>
            <a:r>
              <a:rPr lang="ru-RU" sz="3200" dirty="0">
                <a:latin typeface="Times New Roman"/>
                <a:ea typeface="Times New Roman"/>
              </a:rPr>
              <a:t>взрослым, который обучает ребенка алгоритму действий, формирует у него исследовательские умения.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6844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66684"/>
            <a:ext cx="696376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  <a:ea typeface="Times New Roman"/>
              </a:rPr>
              <a:t>Уголок 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anose="02050604050505020204" pitchFamily="18" charset="0"/>
                <a:ea typeface="Times New Roman"/>
              </a:rPr>
              <a:t>экспериментирования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3821409" cy="2866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4" t="13884" r="11818" b="10302"/>
          <a:stretch/>
        </p:blipFill>
        <p:spPr>
          <a:xfrm>
            <a:off x="4860032" y="764704"/>
            <a:ext cx="3821408" cy="2866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etsad-14287-1486243248.jpg"/>
          <p:cNvPicPr>
            <a:picLocks noChangeAspect="1"/>
          </p:cNvPicPr>
          <p:nvPr/>
        </p:nvPicPr>
        <p:blipFill>
          <a:blip r:embed="rId5" cstate="print"/>
          <a:srcRect b="5128"/>
          <a:stretch>
            <a:fillRect/>
          </a:stretch>
        </p:blipFill>
        <p:spPr>
          <a:xfrm>
            <a:off x="467544" y="3789040"/>
            <a:ext cx="381642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shema-ugolok-malenkogo-issledovately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3789040"/>
            <a:ext cx="381642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18.jpg"/>
          <p:cNvPicPr>
            <a:picLocks noChangeAspect="1"/>
          </p:cNvPicPr>
          <p:nvPr/>
        </p:nvPicPr>
        <p:blipFill>
          <a:blip r:embed="rId7" cstate="print"/>
          <a:srcRect l="7087" t="19200" r="51963" b="26200"/>
          <a:stretch>
            <a:fillRect/>
          </a:stretch>
        </p:blipFill>
        <p:spPr>
          <a:xfrm>
            <a:off x="2699792" y="2276872"/>
            <a:ext cx="3816424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91780" y="375671"/>
            <a:ext cx="4104456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Цель работы: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55679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Bookman Old Style" pitchFamily="18" charset="0"/>
              </a:rPr>
              <a:t>Развитие </a:t>
            </a:r>
            <a:r>
              <a:rPr lang="ru-RU" sz="3600" dirty="0">
                <a:latin typeface="Bookman Old Style" pitchFamily="18" charset="0"/>
              </a:rPr>
              <a:t>исследовательских способностей детей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489" y="2740919"/>
            <a:ext cx="3789038" cy="378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7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17798" y="319243"/>
            <a:ext cx="2682298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Задачи: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9512" y="1196752"/>
            <a:ext cx="871296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marR="12700" lvl="0" indent="-514350" algn="ctr">
              <a:spcAft>
                <a:spcPts val="0"/>
              </a:spcAft>
              <a:buAutoNum type="arabicPeriod"/>
              <a:tabLst>
                <a:tab pos="482600" algn="l"/>
              </a:tabLst>
            </a:pP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Развивать познавательные потребности и способности дошкольников.</a:t>
            </a:r>
          </a:p>
          <a:p>
            <a:pPr marL="514350" marR="12700" lvl="0" indent="-514350" algn="just">
              <a:spcAft>
                <a:spcPts val="0"/>
              </a:spcAft>
              <a:tabLst>
                <a:tab pos="482600" algn="l"/>
              </a:tabLst>
            </a:pPr>
            <a:endParaRPr lang="ru-RU" sz="2800" dirty="0" smtClean="0">
              <a:latin typeface="Times New Roman"/>
              <a:ea typeface="Times New Roman"/>
              <a:cs typeface="Times New Roman"/>
            </a:endParaRPr>
          </a:p>
          <a:p>
            <a:pPr marL="342900" marR="12700" lvl="0" indent="-342900" algn="ctr">
              <a:spcAft>
                <a:spcPts val="0"/>
              </a:spcAft>
              <a:tabLst>
                <a:tab pos="482600" algn="l"/>
              </a:tabLst>
            </a:pP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2. Обучать детей специальным знаниям, необходимым для проведения самостоятельных исследований.</a:t>
            </a:r>
          </a:p>
          <a:p>
            <a:pPr marL="342900" marR="12700" lvl="0" indent="-342900" algn="just">
              <a:spcAft>
                <a:spcPts val="0"/>
              </a:spcAft>
              <a:tabLst>
                <a:tab pos="482600" algn="l"/>
              </a:tabLst>
            </a:pPr>
            <a:endParaRPr lang="ru-RU" sz="2800" dirty="0" smtClean="0">
              <a:latin typeface="Times New Roman"/>
              <a:ea typeface="Times New Roman"/>
              <a:cs typeface="Times New Roman"/>
            </a:endParaRPr>
          </a:p>
          <a:p>
            <a:pPr marL="342900" marR="12700" lvl="0" indent="-342900" algn="ctr">
              <a:spcAft>
                <a:spcPts val="0"/>
              </a:spcAft>
              <a:tabLst>
                <a:tab pos="482600" algn="l"/>
              </a:tabLst>
            </a:pP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3. Формировать и развивать у детей умения и навыки исследовательского поиска. </a:t>
            </a:r>
            <a:endParaRPr lang="ru-RU" sz="2800" dirty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2026</TotalTime>
  <Words>557</Words>
  <Application>Microsoft Office PowerPoint</Application>
  <PresentationFormat>Экран (4:3)</PresentationFormat>
  <Paragraphs>72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123</cp:lastModifiedBy>
  <cp:revision>169</cp:revision>
  <dcterms:created xsi:type="dcterms:W3CDTF">2019-01-23T03:29:29Z</dcterms:created>
  <dcterms:modified xsi:type="dcterms:W3CDTF">2022-10-02T17:54:11Z</dcterms:modified>
</cp:coreProperties>
</file>